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5" r:id="rId2"/>
    <p:sldId id="284" r:id="rId3"/>
    <p:sldId id="275" r:id="rId4"/>
    <p:sldId id="276" r:id="rId5"/>
    <p:sldId id="277" r:id="rId6"/>
    <p:sldId id="278" r:id="rId7"/>
    <p:sldId id="279" r:id="rId8"/>
    <p:sldId id="280" r:id="rId9"/>
    <p:sldId id="289" r:id="rId10"/>
    <p:sldId id="281" r:id="rId11"/>
    <p:sldId id="287" r:id="rId12"/>
    <p:sldId id="288" r:id="rId13"/>
    <p:sldId id="29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7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8BF9D-1596-4238-B7C4-B939907C6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5"/>
          <a:stretch/>
        </p:blipFill>
        <p:spPr>
          <a:xfrm>
            <a:off x="3313609" y="2332052"/>
            <a:ext cx="2516782" cy="52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7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2D46CE9-472F-43A6-AE85-86F788CE1D14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father dressed him up in the best robe, some new sandals and put a ring on his finger. The father was so happy that his son had returned that he threw a great feast to celebrate!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/>
        </p:blipFill>
        <p:spPr>
          <a:xfrm>
            <a:off x="2524124" y="2001058"/>
            <a:ext cx="3610346" cy="48569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196737-D136-4427-A4D4-F7985A6632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 flipH="1">
            <a:off x="-106532" y="1802265"/>
            <a:ext cx="3231472" cy="550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6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CE6370-BD1A-4EC0-979A-3CCCE4FDB1D9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older son never left his father and did all the right things. He was jealous and not happy about the party.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5"/>
          <a:stretch/>
        </p:blipFill>
        <p:spPr>
          <a:xfrm>
            <a:off x="3382468" y="1899970"/>
            <a:ext cx="2379064" cy="495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7351682" y="2301231"/>
            <a:ext cx="2426286" cy="4737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4F9AE-0C87-4CA9-A4EE-26C5186C13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6"/>
          <a:stretch/>
        </p:blipFill>
        <p:spPr>
          <a:xfrm>
            <a:off x="579175" y="2120902"/>
            <a:ext cx="3569519" cy="48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73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CE6370-BD1A-4EC0-979A-3CCCE4FDB1D9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father explained: “Son, you have always been with me, but now we have to celebrate and be glad, since this son that was lost is now found!”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5"/>
          <a:stretch/>
        </p:blipFill>
        <p:spPr>
          <a:xfrm>
            <a:off x="3382468" y="1899970"/>
            <a:ext cx="2379064" cy="495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5055668" y="2120902"/>
            <a:ext cx="2426286" cy="4737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1142923" y="2120902"/>
            <a:ext cx="2855671" cy="4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5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8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1CE6370-BD1A-4EC0-979A-3CCCE4FDB1D9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There was once a man who had two sons.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5"/>
          <a:stretch/>
        </p:blipFill>
        <p:spPr>
          <a:xfrm>
            <a:off x="3382468" y="1899970"/>
            <a:ext cx="2379064" cy="4958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5055668" y="2120902"/>
            <a:ext cx="2426286" cy="47370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1142923" y="2120902"/>
            <a:ext cx="2855671" cy="4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8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A8175E3-2F28-4261-BAF2-5214DFD7D596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One day, the youngest son asked his father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for his inheritance money.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1498600" y="2120900"/>
            <a:ext cx="2855671" cy="473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120900"/>
            <a:ext cx="238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7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5"/>
          <a:stretch/>
        </p:blipFill>
        <p:spPr>
          <a:xfrm>
            <a:off x="3371850" y="1899971"/>
            <a:ext cx="2384875" cy="495802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D0F83C-CD88-4D76-80C3-CEDC5E0F8AC7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father thought about it and divided what he owned between them, giving his sons their inheritance.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1142923" y="2133600"/>
            <a:ext cx="2855671" cy="47370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6"/>
          <a:stretch/>
        </p:blipFill>
        <p:spPr>
          <a:xfrm>
            <a:off x="5055668" y="2120902"/>
            <a:ext cx="2426286" cy="4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0DAA3DD-C0AB-42F7-BB25-F40E2D7BE235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youngest son moved far away and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very soon spent all of his money.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825"/>
            <a:ext cx="5788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14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7385D4-D602-450F-92F6-FEA214B22521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He was very hungry and had no place to live,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so he decided to get a job. He was given a job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feeding pigs but no one would give him anything to 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27" y="1976437"/>
            <a:ext cx="605369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0426EA-6814-42D2-ADCD-1B2781CD97CC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inkl" pitchFamily="2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dirty="0"/>
              <a:t>The son was very sad and very sorry for what he had done. Back home, even his father’s hired men were fed well. He decided to go back home, </a:t>
            </a:r>
            <a:br>
              <a:rPr lang="en-GB" altLang="en-US" sz="2000"/>
            </a:br>
            <a:r>
              <a:rPr lang="en-GB" altLang="en-US" sz="2000"/>
              <a:t>apologize, and </a:t>
            </a:r>
            <a:r>
              <a:rPr lang="en-GB" altLang="en-US" sz="2000" dirty="0"/>
              <a:t>ask his father for a job as a servant.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61" y="1873250"/>
            <a:ext cx="2984439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AE2435-FA32-42D4-9EF4-92CE55B5337B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When the father saw his youngest son returning, he was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filled with great joy and ran to greet his returning son. </a:t>
            </a: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He hugged and kissed the boy.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4846115" y="1685925"/>
            <a:ext cx="2938985" cy="51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>
          <a:xfrm>
            <a:off x="1052513" y="1855872"/>
            <a:ext cx="3976687" cy="50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5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0AE2435-FA32-42D4-9EF4-92CE55B5337B}"/>
              </a:ext>
            </a:extLst>
          </p:cNvPr>
          <p:cNvSpPr/>
          <p:nvPr/>
        </p:nvSpPr>
        <p:spPr>
          <a:xfrm>
            <a:off x="161925" y="152400"/>
            <a:ext cx="8801100" cy="1362075"/>
          </a:xfrm>
          <a:prstGeom prst="roundRect">
            <a:avLst>
              <a:gd name="adj" fmla="val 13170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The Son said “Father, I have sinned against heaven and against you.” The father forgave his son.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4846115" y="1685925"/>
            <a:ext cx="2938985" cy="517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5"/>
          <a:stretch/>
        </p:blipFill>
        <p:spPr>
          <a:xfrm>
            <a:off x="1052513" y="1855872"/>
            <a:ext cx="3976687" cy="500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1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T-T-5368-The-Prodigal-Son-Story-Powerpoint</Template>
  <TotalTime>72</TotalTime>
  <Words>296</Words>
  <Application>Microsoft Office PowerPoint</Application>
  <PresentationFormat>On-screen Show (4:3)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</dc:creator>
  <cp:lastModifiedBy>Eve Tibbs</cp:lastModifiedBy>
  <cp:revision>17</cp:revision>
  <dcterms:created xsi:type="dcterms:W3CDTF">2019-05-07T09:51:48Z</dcterms:created>
  <dcterms:modified xsi:type="dcterms:W3CDTF">2021-01-19T01:03:59Z</dcterms:modified>
</cp:coreProperties>
</file>