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5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4F9"/>
    <a:srgbClr val="7CC3F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A692-44A2-469E-8168-0C1E20CEFA89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882B4238-E1DB-4CDF-A261-89A25E6C8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3F2E13-CE4F-480C-9074-62534F266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6FA4F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4644" b="1086"/>
          <a:stretch/>
        </p:blipFill>
        <p:spPr>
          <a:xfrm>
            <a:off x="43" y="2"/>
            <a:ext cx="24383957" cy="137159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6D907-6B44-4B40-AC6D-2755028C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2044304"/>
            <a:ext cx="21031200" cy="2651125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Philippians 4:6  (NLT)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5B70-3D2D-4F4A-9C2C-294155826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20836"/>
            <a:ext cx="23774357" cy="7923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800" dirty="0">
                <a:solidFill>
                  <a:schemeClr val="bg1"/>
                </a:solidFill>
              </a:rPr>
              <a:t>“Don’t worry about anything; </a:t>
            </a:r>
          </a:p>
          <a:p>
            <a:pPr marL="0" indent="0">
              <a:buNone/>
            </a:pPr>
            <a:r>
              <a:rPr lang="en-US" sz="10800" dirty="0">
                <a:solidFill>
                  <a:schemeClr val="bg1"/>
                </a:solidFill>
              </a:rPr>
              <a:t>instead, pray about everything.</a:t>
            </a:r>
            <a:br>
              <a:rPr lang="en-US" sz="10800" dirty="0">
                <a:solidFill>
                  <a:schemeClr val="bg1"/>
                </a:solidFill>
              </a:rPr>
            </a:br>
            <a:r>
              <a:rPr lang="en-US" sz="10800" dirty="0">
                <a:solidFill>
                  <a:schemeClr val="bg1"/>
                </a:solidFill>
              </a:rPr>
              <a:t>Tell God what you need</a:t>
            </a:r>
            <a:br>
              <a:rPr lang="en-US" sz="10800" dirty="0">
                <a:solidFill>
                  <a:schemeClr val="bg1"/>
                </a:solidFill>
              </a:rPr>
            </a:br>
            <a:r>
              <a:rPr lang="en-US" sz="10800" dirty="0">
                <a:solidFill>
                  <a:schemeClr val="bg1"/>
                </a:solidFill>
              </a:rPr>
              <a:t>and thank Him for all He has done.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0783B-904F-4BED-A370-F7ABEE3DA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3043" l="3352" r="96369">
                        <a14:foregroundMark x1="6704" y1="59130" x2="6704" y2="59130"/>
                        <a14:foregroundMark x1="10056" y1="53043" x2="10056" y2="53043"/>
                        <a14:foregroundMark x1="3631" y1="50870" x2="3631" y2="50870"/>
                        <a14:foregroundMark x1="6145" y1="43043" x2="6145" y2="43043"/>
                        <a14:foregroundMark x1="4469" y1="81304" x2="4469" y2="81304"/>
                        <a14:foregroundMark x1="6425" y1="89130" x2="6425" y2="89130"/>
                        <a14:foregroundMark x1="17877" y1="52609" x2="17877" y2="52609"/>
                        <a14:foregroundMark x1="18994" y1="42609" x2="18994" y2="42609"/>
                        <a14:foregroundMark x1="12570" y1="42609" x2="12570" y2="42609"/>
                        <a14:foregroundMark x1="18156" y1="57826" x2="18156" y2="57826"/>
                        <a14:foregroundMark x1="46089" y1="24348" x2="46089" y2="24348"/>
                        <a14:foregroundMark x1="51117" y1="30000" x2="51117" y2="30000"/>
                        <a14:foregroundMark x1="48603" y1="19130" x2="48603" y2="19130"/>
                        <a14:foregroundMark x1="53073" y1="25652" x2="53073" y2="25652"/>
                        <a14:foregroundMark x1="84637" y1="19565" x2="84637" y2="19565"/>
                        <a14:foregroundMark x1="96648" y1="49130" x2="96648" y2="49130"/>
                        <a14:foregroundMark x1="78492" y1="49565" x2="78492" y2="49565"/>
                        <a14:foregroundMark x1="94693" y1="51304" x2="94693" y2="51304"/>
                        <a14:foregroundMark x1="87989" y1="54348" x2="87989" y2="54348"/>
                        <a14:foregroundMark x1="93575" y1="40870" x2="93575" y2="40870"/>
                        <a14:foregroundMark x1="81285" y1="59130" x2="81285" y2="59130"/>
                        <a14:foregroundMark x1="67318" y1="80870" x2="67318" y2="80870"/>
                        <a14:foregroundMark x1="69553" y1="93043" x2="69553" y2="93043"/>
                        <a14:foregroundMark x1="33240" y1="54348" x2="33240" y2="54348"/>
                        <a14:foregroundMark x1="26816" y1="56087" x2="26816" y2="56087"/>
                        <a14:foregroundMark x1="30447" y1="65652" x2="30447" y2="65652"/>
                        <a14:foregroundMark x1="28492" y1="78261" x2="28492" y2="78261"/>
                        <a14:foregroundMark x1="26816" y1="83913" x2="26816" y2="83913"/>
                        <a14:foregroundMark x1="26816" y1="66957" x2="26816" y2="66957"/>
                        <a14:foregroundMark x1="27933" y1="57826" x2="27933" y2="57826"/>
                        <a14:foregroundMark x1="39106" y1="44783" x2="39106" y2="44783"/>
                        <a14:foregroundMark x1="87151" y1="55217" x2="88268" y2="54783"/>
                        <a14:foregroundMark x1="95531" y1="73043" x2="95531" y2="73043"/>
                        <a14:foregroundMark x1="87989" y1="84348" x2="87989" y2="84348"/>
                        <a14:foregroundMark x1="80447" y1="70435" x2="80447" y2="70435"/>
                        <a14:foregroundMark x1="81844" y1="75217" x2="81844" y2="75217"/>
                        <a14:foregroundMark x1="82682" y1="75217" x2="82682" y2="75217"/>
                        <a14:foregroundMark x1="60615" y1="26957" x2="60615" y2="26957"/>
                        <a14:foregroundMark x1="57542" y1="30435" x2="57542" y2="30435"/>
                        <a14:foregroundMark x1="53352" y1="37826" x2="53352" y2="37826"/>
                        <a14:foregroundMark x1="53911" y1="38696" x2="53911" y2="38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0918" y="1"/>
            <a:ext cx="6314165" cy="40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LIDE #2 - PRAY (plain).jpg" descr="SLIDE #2 - PRAY (plain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57" y="-1789666"/>
            <a:ext cx="18529686" cy="17739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LIDE #3 - PRAY (praise).jpg" descr="SLIDE #3 - PRAY (praise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48" y="-330012"/>
            <a:ext cx="15679976" cy="14780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LIDE #4 - PRAY (repent).jpg" descr="SLIDE #4 - PRAY (repen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14" y="-1730913"/>
            <a:ext cx="18043935" cy="17177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LIDE #5 - PRAY (ask).jpg" descr="SLIDE #5 - PRAY (ask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222" y="-991348"/>
            <a:ext cx="15827556" cy="15025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LIDE #6 - PRAY (yield).jpg" descr="SLIDE #6 - PRAY (yield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24" y="-1729068"/>
            <a:ext cx="17351952" cy="16588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Helvetica Neue</vt:lpstr>
      <vt:lpstr>Helvetica Neue Medium</vt:lpstr>
      <vt:lpstr>21_BasicWhite</vt:lpstr>
      <vt:lpstr>Philippians 4:6  (NLT)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Philippians 4:6  (NLT)</dc:title>
  <dc:creator>Denise Canellos</dc:creator>
  <cp:lastModifiedBy>Eve Tibbs</cp:lastModifiedBy>
  <cp:revision>1</cp:revision>
  <dcterms:modified xsi:type="dcterms:W3CDTF">2021-02-17T01:29:21Z</dcterms:modified>
</cp:coreProperties>
</file>